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24380825" cy="13714413"/>
  <p:notesSz cx="6858000" cy="9144000"/>
  <p:defaultTextStyle>
    <a:defPPr>
      <a:defRPr lang="en-US"/>
    </a:defPPr>
    <a:lvl1pPr marL="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35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6" autoAdjust="0"/>
    <p:restoredTop sz="94661" autoAdjust="0"/>
  </p:normalViewPr>
  <p:slideViewPr>
    <p:cSldViewPr snapToGrid="0">
      <p:cViewPr varScale="1">
        <p:scale>
          <a:sx n="51" d="100"/>
          <a:sy n="51" d="100"/>
        </p:scale>
        <p:origin x="13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6" d="100"/>
          <a:sy n="96" d="100"/>
        </p:scale>
        <p:origin x="288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57144-1CBB-4515-B696-16F63A0D6277}" type="datetimeFigureOut">
              <a:rPr lang="en-GB" smtClean="0"/>
              <a:t>31/08/2017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259D-87B2-48A8-8896-0559A1CBD7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4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12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252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379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6503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0628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4755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8880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007" algn="l" defTabSz="1828252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dk2"/>
                </a:solidFill>
              </a:defRPr>
            </a:lvl1pPr>
          </a:lstStyle>
          <a:p>
            <a:fld id="{D5906656-A9BE-4917-BFD7-16C60DDEE872}" type="datetime1">
              <a:rPr lang="nb-NO" smtClean="0"/>
              <a:t>31.08.2017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dk2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20" name="Bilde 1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24380825" cy="2413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55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68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diagram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 hasCustomPrompt="1"/>
          </p:nvPr>
        </p:nvSpPr>
        <p:spPr>
          <a:xfrm>
            <a:off x="5742718" y="1168400"/>
            <a:ext cx="17375190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the icon to add a chart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idx="12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8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2626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58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abell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 hasCustomPrompt="1"/>
          </p:nvPr>
        </p:nvSpPr>
        <p:spPr>
          <a:xfrm>
            <a:off x="5742718" y="1168400"/>
            <a:ext cx="17375191" cy="1111112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r>
              <a:rPr lang="en-GB" dirty="0"/>
              <a:t>Click on the icon to add a table</a:t>
            </a:r>
          </a:p>
        </p:txBody>
      </p:sp>
      <p:sp>
        <p:nvSpPr>
          <p:cNvPr id="8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94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auto">
          <a:xfrm>
            <a:off x="2609850" y="12903932"/>
            <a:ext cx="155575" cy="161925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2455863" y="12903932"/>
            <a:ext cx="153988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auto">
          <a:xfrm>
            <a:off x="2765425" y="12746770"/>
            <a:ext cx="158750" cy="476250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924175" y="13065857"/>
            <a:ext cx="2144395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2043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Grøn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auto">
          <a:xfrm>
            <a:off x="2609850" y="12903932"/>
            <a:ext cx="155575" cy="161925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2455863" y="12903932"/>
            <a:ext cx="153988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auto">
          <a:xfrm>
            <a:off x="2765425" y="12746770"/>
            <a:ext cx="158750" cy="476250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924175" y="13065857"/>
            <a:ext cx="2144395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927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eloverskrift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157" y="5633541"/>
            <a:ext cx="21028462" cy="1384995"/>
          </a:xfrm>
        </p:spPr>
        <p:txBody>
          <a:bodyPr anchor="ctr"/>
          <a:lstStyle>
            <a:lvl1pPr>
              <a:defRPr sz="9000">
                <a:solidFill>
                  <a:schemeClr val="lt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auto">
          <a:xfrm>
            <a:off x="2609850" y="12903932"/>
            <a:ext cx="155575" cy="161925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2455863" y="12903932"/>
            <a:ext cx="153988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Freeform 11"/>
          <p:cNvSpPr>
            <a:spLocks/>
          </p:cNvSpPr>
          <p:nvPr userDrawn="1"/>
        </p:nvSpPr>
        <p:spPr bwMode="auto">
          <a:xfrm>
            <a:off x="2765425" y="12746770"/>
            <a:ext cx="158750" cy="476250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2924175" y="13065857"/>
            <a:ext cx="2144395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4121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369152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ks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3543261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 b="1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0"/>
            <a:ext cx="24380825" cy="2523415"/>
          </a:xfrm>
          <a:prstGeom prst="rect">
            <a:avLst/>
          </a:prstGeom>
        </p:spPr>
      </p:pic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260474" y="5161524"/>
            <a:ext cx="18332193" cy="2154238"/>
          </a:xfr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  <a:lvl2pPr marL="914263" indent="0">
              <a:buNone/>
              <a:defRPr b="1">
                <a:solidFill>
                  <a:schemeClr val="bg1"/>
                </a:solidFill>
              </a:defRPr>
            </a:lvl2pPr>
            <a:lvl3pPr marL="1828526" indent="0">
              <a:buNone/>
              <a:defRPr b="1">
                <a:solidFill>
                  <a:schemeClr val="bg1"/>
                </a:solidFill>
              </a:defRPr>
            </a:lvl3pPr>
            <a:lvl4pPr marL="2742789" indent="0">
              <a:buNone/>
              <a:defRPr b="1">
                <a:solidFill>
                  <a:schemeClr val="bg1"/>
                </a:solidFill>
              </a:defRPr>
            </a:lvl4pPr>
            <a:lvl5pPr marL="3657052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6864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med bakgrunns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1260157" y="6382328"/>
            <a:ext cx="18332511" cy="1231106"/>
          </a:xfrm>
        </p:spPr>
        <p:txBody>
          <a:bodyPr wrap="square" lIns="0" tIns="0" rIns="0" bIns="0" anchor="ctr">
            <a:spAutoFit/>
          </a:bodyPr>
          <a:lstStyle>
            <a:lvl1pPr algn="l">
              <a:defRPr sz="8000">
                <a:solidFill>
                  <a:schemeClr val="bg1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9136392" y="12705989"/>
            <a:ext cx="3985698" cy="461665"/>
          </a:xfrm>
          <a:prstGeom prst="rect">
            <a:avLst/>
          </a:prstGeom>
        </p:spPr>
        <p:txBody>
          <a:bodyPr anchor="b">
            <a:sp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fld id="{35900153-C3D1-4B62-A437-E57CAB8AEB13}" type="datetime1">
              <a:rPr lang="nb-NO" smtClean="0"/>
              <a:t>31.08.2017</a:t>
            </a:fld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260157" y="12153389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Name</a:t>
            </a:r>
            <a:endParaRPr lang="en-GB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260157" y="12707725"/>
            <a:ext cx="4220063" cy="461665"/>
          </a:xfrm>
        </p:spPr>
        <p:txBody>
          <a:bodyPr anchor="b">
            <a:spAutoFit/>
          </a:bodyPr>
          <a:lstStyle>
            <a:lvl1pPr marL="0" indent="0">
              <a:buNone/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 err="1"/>
              <a:t>Title</a:t>
            </a:r>
            <a:endParaRPr lang="en-GB" dirty="0"/>
          </a:p>
        </p:txBody>
      </p:sp>
      <p:sp>
        <p:nvSpPr>
          <p:cNvPr id="17" name="Plassholder for teks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0200074" y="12146546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Office</a:t>
            </a:r>
            <a:endParaRPr lang="en-GB" dirty="0"/>
          </a:p>
        </p:txBody>
      </p:sp>
      <p:sp>
        <p:nvSpPr>
          <p:cNvPr id="18" name="Plassholder for tekst 12"/>
          <p:cNvSpPr>
            <a:spLocks noGrp="1"/>
          </p:cNvSpPr>
          <p:nvPr>
            <p:ph type="body" sz="quarter" idx="16" hasCustomPrompt="1"/>
          </p:nvPr>
        </p:nvSpPr>
        <p:spPr>
          <a:xfrm>
            <a:off x="10200075" y="12705989"/>
            <a:ext cx="6767125" cy="461665"/>
          </a:xfrm>
        </p:spPr>
        <p:txBody>
          <a:bodyPr wrap="square" anchor="b">
            <a:spAutoFit/>
          </a:bodyPr>
          <a:lstStyle>
            <a:lvl1pPr marL="0" indent="0">
              <a:buNone/>
              <a:defRPr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Company</a:t>
            </a:r>
            <a:endParaRPr lang="en-GB" dirty="0"/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0"/>
            <a:ext cx="24380825" cy="252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7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579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6" y="3091543"/>
            <a:ext cx="21861705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259560" y="2630802"/>
            <a:ext cx="21861704" cy="461665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7428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70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14689837" y="-1"/>
            <a:ext cx="9690988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4689837" y="-1"/>
            <a:ext cx="9690988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260387" y="1097394"/>
            <a:ext cx="12277305" cy="1077218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1260387" y="3091543"/>
            <a:ext cx="12277306" cy="918798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1" hasCustomPrompt="1"/>
          </p:nvPr>
        </p:nvSpPr>
        <p:spPr>
          <a:xfrm>
            <a:off x="1259560" y="2630802"/>
            <a:ext cx="12277305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274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773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5742718" y="-1"/>
            <a:ext cx="18638107" cy="13714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5742717" y="-1"/>
            <a:ext cx="18638107" cy="1371441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the icon to add picture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1260386" y="1629141"/>
            <a:ext cx="4010673" cy="10650388"/>
          </a:xfrm>
        </p:spPr>
        <p:txBody>
          <a:bodyPr/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8"/>
          <p:cNvSpPr>
            <a:spLocks noGrp="1"/>
          </p:cNvSpPr>
          <p:nvPr>
            <p:ph type="body" sz="quarter" idx="12" hasCustomPrompt="1"/>
          </p:nvPr>
        </p:nvSpPr>
        <p:spPr>
          <a:xfrm>
            <a:off x="1259560" y="1168400"/>
            <a:ext cx="4010673" cy="461665"/>
          </a:xfrm>
        </p:spPr>
        <p:txBody>
          <a:bodyPr wrap="square">
            <a:spAutoFit/>
          </a:bodyPr>
          <a:lstStyle>
            <a:lvl1pPr marL="0" indent="0"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33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2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3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4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5" name="Freeform 9"/>
          <p:cNvSpPr>
            <a:spLocks/>
          </p:cNvSpPr>
          <p:nvPr userDrawn="1"/>
        </p:nvSpPr>
        <p:spPr bwMode="auto">
          <a:xfrm>
            <a:off x="2609850" y="12903932"/>
            <a:ext cx="155575" cy="161925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6" name="Rectangle 10"/>
          <p:cNvSpPr>
            <a:spLocks noChangeArrowheads="1"/>
          </p:cNvSpPr>
          <p:nvPr userDrawn="1"/>
        </p:nvSpPr>
        <p:spPr bwMode="auto">
          <a:xfrm>
            <a:off x="2455863" y="12903932"/>
            <a:ext cx="153988" cy="319088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7" name="Freeform 11"/>
          <p:cNvSpPr>
            <a:spLocks/>
          </p:cNvSpPr>
          <p:nvPr userDrawn="1"/>
        </p:nvSpPr>
        <p:spPr bwMode="auto">
          <a:xfrm>
            <a:off x="2765425" y="12746770"/>
            <a:ext cx="158750" cy="476250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8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9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0" name="Line 14"/>
          <p:cNvSpPr>
            <a:spLocks noChangeShapeType="1"/>
          </p:cNvSpPr>
          <p:nvPr userDrawn="1"/>
        </p:nvSpPr>
        <p:spPr bwMode="auto">
          <a:xfrm>
            <a:off x="2924175" y="13065857"/>
            <a:ext cx="21443950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1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chemeClr val="bg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13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260386" y="1097394"/>
            <a:ext cx="21861705" cy="107721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title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60386" y="2647950"/>
            <a:ext cx="21861705" cy="96315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add</a:t>
            </a:r>
            <a:r>
              <a:rPr lang="nb-NO" dirty="0"/>
              <a:t> </a:t>
            </a:r>
            <a:r>
              <a:rPr lang="nb-NO" dirty="0" err="1"/>
              <a:t>text</a:t>
            </a:r>
            <a:endParaRPr lang="nb-NO" dirty="0"/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906588" y="12903932"/>
            <a:ext cx="155575" cy="161925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Freeform 6"/>
          <p:cNvSpPr>
            <a:spLocks/>
          </p:cNvSpPr>
          <p:nvPr userDrawn="1"/>
        </p:nvSpPr>
        <p:spPr bwMode="auto">
          <a:xfrm>
            <a:off x="1433513" y="12903932"/>
            <a:ext cx="158750" cy="161925"/>
          </a:xfrm>
          <a:custGeom>
            <a:avLst/>
            <a:gdLst>
              <a:gd name="T0" fmla="*/ 100 w 100"/>
              <a:gd name="T1" fmla="*/ 102 h 102"/>
              <a:gd name="T2" fmla="*/ 0 w 100"/>
              <a:gd name="T3" fmla="*/ 102 h 102"/>
              <a:gd name="T4" fmla="*/ 0 w 100"/>
              <a:gd name="T5" fmla="*/ 0 h 102"/>
              <a:gd name="T6" fmla="*/ 100 w 100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" h="102">
                <a:moveTo>
                  <a:pt x="100" y="102"/>
                </a:moveTo>
                <a:lnTo>
                  <a:pt x="0" y="102"/>
                </a:lnTo>
                <a:lnTo>
                  <a:pt x="0" y="0"/>
                </a:lnTo>
                <a:lnTo>
                  <a:pt x="100" y="102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Rectangle 7"/>
          <p:cNvSpPr>
            <a:spLocks noChangeArrowheads="1"/>
          </p:cNvSpPr>
          <p:nvPr userDrawn="1"/>
        </p:nvSpPr>
        <p:spPr bwMode="auto">
          <a:xfrm>
            <a:off x="1277938" y="12903932"/>
            <a:ext cx="155575" cy="319088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" name="Freeform 8"/>
          <p:cNvSpPr>
            <a:spLocks/>
          </p:cNvSpPr>
          <p:nvPr userDrawn="1"/>
        </p:nvSpPr>
        <p:spPr bwMode="auto">
          <a:xfrm>
            <a:off x="1592263" y="12746770"/>
            <a:ext cx="155575" cy="476250"/>
          </a:xfrm>
          <a:custGeom>
            <a:avLst/>
            <a:gdLst>
              <a:gd name="T0" fmla="*/ 0 w 98"/>
              <a:gd name="T1" fmla="*/ 0 h 300"/>
              <a:gd name="T2" fmla="*/ 0 w 98"/>
              <a:gd name="T3" fmla="*/ 201 h 300"/>
              <a:gd name="T4" fmla="*/ 98 w 98"/>
              <a:gd name="T5" fmla="*/ 300 h 300"/>
              <a:gd name="T6" fmla="*/ 98 w 98"/>
              <a:gd name="T7" fmla="*/ 0 h 300"/>
              <a:gd name="T8" fmla="*/ 0 w 98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" h="300">
                <a:moveTo>
                  <a:pt x="0" y="0"/>
                </a:moveTo>
                <a:lnTo>
                  <a:pt x="0" y="201"/>
                </a:lnTo>
                <a:lnTo>
                  <a:pt x="98" y="300"/>
                </a:lnTo>
                <a:lnTo>
                  <a:pt x="98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Freeform 9"/>
          <p:cNvSpPr>
            <a:spLocks/>
          </p:cNvSpPr>
          <p:nvPr userDrawn="1"/>
        </p:nvSpPr>
        <p:spPr bwMode="auto">
          <a:xfrm>
            <a:off x="2609850" y="12903932"/>
            <a:ext cx="155575" cy="161925"/>
          </a:xfrm>
          <a:custGeom>
            <a:avLst/>
            <a:gdLst>
              <a:gd name="T0" fmla="*/ 98 w 98"/>
              <a:gd name="T1" fmla="*/ 102 h 102"/>
              <a:gd name="T2" fmla="*/ 0 w 98"/>
              <a:gd name="T3" fmla="*/ 102 h 102"/>
              <a:gd name="T4" fmla="*/ 0 w 98"/>
              <a:gd name="T5" fmla="*/ 0 h 102"/>
              <a:gd name="T6" fmla="*/ 98 w 98"/>
              <a:gd name="T7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8" h="102">
                <a:moveTo>
                  <a:pt x="98" y="102"/>
                </a:moveTo>
                <a:lnTo>
                  <a:pt x="0" y="102"/>
                </a:lnTo>
                <a:lnTo>
                  <a:pt x="0" y="0"/>
                </a:lnTo>
                <a:lnTo>
                  <a:pt x="98" y="102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Rectangle 10"/>
          <p:cNvSpPr>
            <a:spLocks noChangeArrowheads="1"/>
          </p:cNvSpPr>
          <p:nvPr userDrawn="1"/>
        </p:nvSpPr>
        <p:spPr bwMode="auto">
          <a:xfrm>
            <a:off x="2455863" y="12903932"/>
            <a:ext cx="153988" cy="319088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" name="Freeform 11"/>
          <p:cNvSpPr>
            <a:spLocks/>
          </p:cNvSpPr>
          <p:nvPr userDrawn="1"/>
        </p:nvSpPr>
        <p:spPr bwMode="auto">
          <a:xfrm>
            <a:off x="2765425" y="12746770"/>
            <a:ext cx="158750" cy="476250"/>
          </a:xfrm>
          <a:custGeom>
            <a:avLst/>
            <a:gdLst>
              <a:gd name="T0" fmla="*/ 0 w 100"/>
              <a:gd name="T1" fmla="*/ 0 h 300"/>
              <a:gd name="T2" fmla="*/ 0 w 100"/>
              <a:gd name="T3" fmla="*/ 201 h 300"/>
              <a:gd name="T4" fmla="*/ 100 w 100"/>
              <a:gd name="T5" fmla="*/ 300 h 300"/>
              <a:gd name="T6" fmla="*/ 100 w 100"/>
              <a:gd name="T7" fmla="*/ 0 h 300"/>
              <a:gd name="T8" fmla="*/ 0 w 100"/>
              <a:gd name="T9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0" h="300">
                <a:moveTo>
                  <a:pt x="0" y="0"/>
                </a:moveTo>
                <a:lnTo>
                  <a:pt x="0" y="201"/>
                </a:lnTo>
                <a:lnTo>
                  <a:pt x="100" y="300"/>
                </a:lnTo>
                <a:lnTo>
                  <a:pt x="100" y="0"/>
                </a:lnTo>
                <a:lnTo>
                  <a:pt x="0" y="0"/>
                </a:lnTo>
                <a:close/>
              </a:path>
            </a:pathLst>
          </a:cu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Rectangle 12"/>
          <p:cNvSpPr>
            <a:spLocks noChangeArrowheads="1"/>
          </p:cNvSpPr>
          <p:nvPr userDrawn="1"/>
        </p:nvSpPr>
        <p:spPr bwMode="auto">
          <a:xfrm>
            <a:off x="1747838" y="12589607"/>
            <a:ext cx="158750" cy="476250"/>
          </a:xfrm>
          <a:prstGeom prst="rect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7" name="Line 13"/>
          <p:cNvSpPr>
            <a:spLocks noChangeShapeType="1"/>
          </p:cNvSpPr>
          <p:nvPr userDrawn="1"/>
        </p:nvSpPr>
        <p:spPr bwMode="auto">
          <a:xfrm>
            <a:off x="2062163" y="13065857"/>
            <a:ext cx="393700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8" name="Line 14"/>
          <p:cNvSpPr>
            <a:spLocks noChangeShapeType="1"/>
          </p:cNvSpPr>
          <p:nvPr userDrawn="1"/>
        </p:nvSpPr>
        <p:spPr bwMode="auto">
          <a:xfrm>
            <a:off x="2924175" y="13065857"/>
            <a:ext cx="21443950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39" name="Line 15"/>
          <p:cNvSpPr>
            <a:spLocks noChangeShapeType="1"/>
          </p:cNvSpPr>
          <p:nvPr userDrawn="1"/>
        </p:nvSpPr>
        <p:spPr bwMode="auto">
          <a:xfrm>
            <a:off x="6350" y="13065857"/>
            <a:ext cx="1271588" cy="0"/>
          </a:xfrm>
          <a:prstGeom prst="line">
            <a:avLst/>
          </a:prstGeom>
          <a:noFill/>
          <a:ln w="19050" cap="rnd">
            <a:solidFill>
              <a:srgbClr val="1D1E1C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354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64" r:id="rId4"/>
    <p:sldLayoutId id="2147483657" r:id="rId5"/>
    <p:sldLayoutId id="2147483665" r:id="rId6"/>
    <p:sldLayoutId id="2147483658" r:id="rId7"/>
    <p:sldLayoutId id="2147483666" r:id="rId8"/>
    <p:sldLayoutId id="2147483659" r:id="rId9"/>
    <p:sldLayoutId id="2147483660" r:id="rId10"/>
    <p:sldLayoutId id="2147483667" r:id="rId11"/>
    <p:sldLayoutId id="2147483661" r:id="rId12"/>
    <p:sldLayoutId id="2147483668" r:id="rId13"/>
    <p:sldLayoutId id="2147483651" r:id="rId14"/>
    <p:sldLayoutId id="2147483669" r:id="rId15"/>
    <p:sldLayoutId id="2147483670" r:id="rId16"/>
    <p:sldLayoutId id="2147483654" r:id="rId17"/>
    <p:sldLayoutId id="2147483663" r:id="rId18"/>
  </p:sldLayoutIdLst>
  <p:hf sldNum="0" hdr="0" ftr="0"/>
  <p:txStyles>
    <p:titleStyle>
      <a:lvl1pPr algn="l" defTabSz="1828526" rtl="0" eaLnBrk="1" latinLnBrk="0" hangingPunct="1">
        <a:lnSpc>
          <a:spcPct val="100000"/>
        </a:lnSpc>
        <a:spcBef>
          <a:spcPct val="0"/>
        </a:spcBef>
        <a:buNone/>
        <a:defRPr sz="70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457131" indent="-457131" algn="l" defTabSz="1828526" rtl="0" eaLnBrk="1" latinLnBrk="0" hangingPunct="1">
        <a:lnSpc>
          <a:spcPct val="100000"/>
        </a:lnSpc>
        <a:spcBef>
          <a:spcPts val="2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1pPr>
      <a:lvl2pPr marL="1371394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2pPr>
      <a:lvl3pPr marL="2285657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3pPr>
      <a:lvl4pPr marL="3199920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4pPr>
      <a:lvl5pPr marL="4114183" indent="-457131" algn="l" defTabSz="1828526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dk2"/>
          </a:solidFill>
          <a:latin typeface="+mn-lt"/>
          <a:ea typeface="+mn-ea"/>
          <a:cs typeface="+mn-cs"/>
        </a:defRPr>
      </a:lvl5pPr>
      <a:lvl6pPr marL="5028446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708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971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1234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26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526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789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7051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1314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577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84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410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E04-3803-4746-93FE-59C9F8586737}" type="datetime1">
              <a:rPr lang="nb-NO" smtClean="0"/>
              <a:t>31.08.2017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24159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3" name="Plassholder for innhold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268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3" name="Plassholder for innhold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328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/>
          </p:nvPr>
        </p:nvSpPr>
        <p:spPr/>
      </p:sp>
      <p:sp>
        <p:nvSpPr>
          <p:cNvPr id="3" name="Plassholder for innhold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526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abell 1"/>
          <p:cNvSpPr>
            <a:spLocks noGrp="1"/>
          </p:cNvSpPr>
          <p:nvPr>
            <p:ph type="tbl" sz="quarter" idx="12"/>
          </p:nvPr>
        </p:nvSpPr>
        <p:spPr/>
      </p:sp>
      <p:sp>
        <p:nvSpPr>
          <p:cNvPr id="3" name="Plassholder for innhold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090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433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874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63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you!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www.eeagrants.org</a:t>
            </a:r>
            <a:br>
              <a:rPr lang="en-GB" dirty="0"/>
            </a:br>
            <a:r>
              <a:rPr lang="en-GB" dirty="0"/>
              <a:t>Facebook, Twitter, LinkedIn, Instagram</a:t>
            </a:r>
            <a:br>
              <a:rPr lang="en-GB" dirty="0"/>
            </a:br>
            <a:r>
              <a:rPr lang="en-GB" dirty="0"/>
              <a:t>YouTube: </a:t>
            </a:r>
            <a:r>
              <a:rPr lang="en-GB" dirty="0" err="1"/>
              <a:t>EEANorwayGrants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Mail: info-fmo@efta.int</a:t>
            </a:r>
          </a:p>
        </p:txBody>
      </p:sp>
    </p:spTree>
    <p:extLst>
      <p:ext uri="{BB962C8B-B14F-4D97-AF65-F5344CB8AC3E}">
        <p14:creationId xmlns:p14="http://schemas.microsoft.com/office/powerpoint/2010/main" val="179334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0153-C3D1-4B62-A437-E57CAB8AEB13}" type="datetime1">
              <a:rPr lang="nb-NO" smtClean="0"/>
              <a:t>31.08.2017</a:t>
            </a:fld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095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482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24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594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134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ilde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lassholder for innhold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650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iagram 1"/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3" name="Plassholder for innhold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984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1960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E1E1C"/>
      </a:dk2>
      <a:lt2>
        <a:srgbClr val="0573BA"/>
      </a:lt2>
      <a:accent1>
        <a:srgbClr val="0573BA"/>
      </a:accent1>
      <a:accent2>
        <a:srgbClr val="E94E2E"/>
      </a:accent2>
      <a:accent3>
        <a:srgbClr val="02AB84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gendefinert 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mal_EØSMidlene.potx" id="{2877A2A8-6D65-4BE8-A3B9-A911333E1F70}" vid="{D3D72181-B44E-471C-A438-738F633005D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PPT-mal_EØSMidlene</Template>
  <TotalTime>1</TotalTime>
  <Words>6</Words>
  <Application>Microsoft Office PowerPoint</Application>
  <PresentationFormat>Custom</PresentationFormat>
  <Paragraphs>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Office-tema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Company>EFTA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WEGGERSEN Lillann</dc:creator>
  <cp:lastModifiedBy>Inga Vajevska</cp:lastModifiedBy>
  <cp:revision>1</cp:revision>
  <dcterms:created xsi:type="dcterms:W3CDTF">2017-06-12T12:11:38Z</dcterms:created>
  <dcterms:modified xsi:type="dcterms:W3CDTF">2017-08-31T13:28:47Z</dcterms:modified>
</cp:coreProperties>
</file>